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A00E0C5-6241-4AE0-A0D2-08572C9893F9}">
          <p14:sldIdLst>
            <p14:sldId id="256"/>
            <p14:sldId id="257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82" y="-14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9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0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3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3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2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0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4C3C7-B4AE-4BA0-9B66-3A9306FCACC8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A985D-6C6B-404C-95FC-AEC720BF6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73959" y="1597819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683559" y="511175"/>
            <a:ext cx="2721908" cy="1474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Blacksword" pitchFamily="50" charset="0"/>
              </a:rPr>
              <a:t>Wars of the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6000" dirty="0" smtClean="0">
                <a:solidFill>
                  <a:schemeClr val="bg1"/>
                </a:solidFill>
                <a:latin typeface="Android Insomnia" pitchFamily="2" charset="-128"/>
                <a:ea typeface="Android Insomnia" pitchFamily="2" charset="-128"/>
                <a:cs typeface="Android Insomnia" pitchFamily="2" charset="-128"/>
              </a:rPr>
              <a:t>CARS</a:t>
            </a:r>
            <a:endParaRPr lang="en-US" sz="3600" dirty="0">
              <a:solidFill>
                <a:schemeClr val="bg1"/>
              </a:solidFill>
              <a:latin typeface="Android Insomnia" pitchFamily="2" charset="-128"/>
              <a:ea typeface="Android Insomnia" pitchFamily="2" charset="-128"/>
              <a:cs typeface="Android Insomnia" pitchFamily="2" charset="-128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106310" y="1847850"/>
            <a:ext cx="553720" cy="506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629148" y="2345482"/>
            <a:ext cx="99670" cy="929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-19051"/>
            <a:ext cx="10532159" cy="5191129"/>
            <a:chOff x="0" y="-19051"/>
            <a:chExt cx="10532159" cy="5191129"/>
          </a:xfrm>
        </p:grpSpPr>
        <p:pic>
          <p:nvPicPr>
            <p:cNvPr id="21" name="Picture 2" descr="C:\Users\Sagar\Desktop\the-ferrari-xezri-concept-0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542"/>
            <a:stretch/>
          </p:blipFill>
          <p:spPr bwMode="auto">
            <a:xfrm rot="10800000">
              <a:off x="2226359" y="0"/>
              <a:ext cx="8305800" cy="123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C:\Users\Sagar\Desktop\the-ferrari-xezri-concept-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359" y="1202542"/>
              <a:ext cx="8305800" cy="32319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C:\Users\Sagar\Desktop\the-ferrari-xezri-concept-0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67"/>
            <a:stretch/>
          </p:blipFill>
          <p:spPr bwMode="auto">
            <a:xfrm>
              <a:off x="2229655" y="4050668"/>
              <a:ext cx="8292094" cy="10928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4845314" y="1428750"/>
              <a:ext cx="553720" cy="5063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399034" y="1428750"/>
              <a:ext cx="25609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329819" y="1492042"/>
              <a:ext cx="352996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85829" y="1935084"/>
              <a:ext cx="9654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06063" y="1857596"/>
              <a:ext cx="18155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 flipH="1">
              <a:off x="1990725" y="-19051"/>
              <a:ext cx="245159" cy="519112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>
              <a:off x="1762125" y="-19050"/>
              <a:ext cx="245159" cy="5191126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 flipH="1">
              <a:off x="1550084" y="-19050"/>
              <a:ext cx="245159" cy="51911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>
              <a:off x="1321484" y="-19049"/>
              <a:ext cx="245159" cy="519112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 flipH="1">
              <a:off x="1143000" y="-19050"/>
              <a:ext cx="245159" cy="519112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>
              <a:off x="914400" y="-19049"/>
              <a:ext cx="245159" cy="519112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 flipH="1">
              <a:off x="702359" y="-19049"/>
              <a:ext cx="245159" cy="519112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>
              <a:off x="473759" y="-19048"/>
              <a:ext cx="245159" cy="519112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 flipH="1">
              <a:off x="228600" y="-19050"/>
              <a:ext cx="245159" cy="5191126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" r="94649" b="5817"/>
            <a:stretch/>
          </p:blipFill>
          <p:spPr>
            <a:xfrm>
              <a:off x="0" y="-19049"/>
              <a:ext cx="245159" cy="5191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64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6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88160" y="-93338"/>
            <a:ext cx="10379759" cy="5713088"/>
            <a:chOff x="-1388160" y="-93338"/>
            <a:chExt cx="10379759" cy="5713088"/>
          </a:xfrm>
        </p:grpSpPr>
        <p:grpSp>
          <p:nvGrpSpPr>
            <p:cNvPr id="9" name="Group 8"/>
            <p:cNvGrpSpPr/>
            <p:nvPr/>
          </p:nvGrpSpPr>
          <p:grpSpPr>
            <a:xfrm>
              <a:off x="-1388160" y="-93338"/>
              <a:ext cx="10379759" cy="5713088"/>
              <a:chOff x="-685800" y="222549"/>
              <a:chExt cx="9449487" cy="48095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-685800" y="222549"/>
                <a:ext cx="9448800" cy="4806187"/>
                <a:chOff x="-1287418" y="-619389"/>
                <a:chExt cx="10794246" cy="6038660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87418" y="285750"/>
                  <a:ext cx="8957070" cy="5133521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668"/>
                <a:stretch/>
              </p:blipFill>
              <p:spPr>
                <a:xfrm rot="10800000">
                  <a:off x="-1287418" y="-619389"/>
                  <a:ext cx="10794246" cy="941069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898"/>
              <a:stretch/>
            </p:blipFill>
            <p:spPr>
              <a:xfrm flipH="1">
                <a:off x="7085786" y="948678"/>
                <a:ext cx="1677901" cy="408341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-609600" y="438150"/>
              <a:ext cx="347540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200" dirty="0" smtClean="0">
                  <a:latin typeface="Mechanization" pitchFamily="2" charset="0"/>
                </a:rPr>
                <a:t>Battle </a:t>
              </a:r>
            </a:p>
            <a:p>
              <a:r>
                <a:rPr lang="en-US" sz="5200" dirty="0" smtClean="0">
                  <a:latin typeface="Earth Orbiter Academy Italic" pitchFamily="2" charset="0"/>
                </a:rPr>
                <a:t>Of bots</a:t>
              </a:r>
              <a:endParaRPr lang="en-US" sz="5200" dirty="0">
                <a:latin typeface="Earth Orbiter Academy Italic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</Words>
  <Application>Microsoft Office PowerPoint</Application>
  <PresentationFormat>On-screen Show (16:9)</PresentationFormat>
  <Paragraphs>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Wars of the  CARS</dc:title>
  <dc:creator>Sagar</dc:creator>
  <cp:lastModifiedBy>Sagar</cp:lastModifiedBy>
  <cp:revision>10</cp:revision>
  <dcterms:created xsi:type="dcterms:W3CDTF">2016-11-16T18:44:18Z</dcterms:created>
  <dcterms:modified xsi:type="dcterms:W3CDTF">2016-11-21T10:34:18Z</dcterms:modified>
</cp:coreProperties>
</file>